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  <p:sldId id="258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1" r:id="rId16"/>
    <p:sldId id="275" r:id="rId17"/>
    <p:sldId id="276" r:id="rId18"/>
    <p:sldId id="277" r:id="rId19"/>
    <p:sldId id="279" r:id="rId20"/>
    <p:sldId id="280" r:id="rId21"/>
    <p:sldId id="281" r:id="rId22"/>
    <p:sldId id="28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1829-E1DC-4F3B-BCCB-D202F1FBC83B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47E1-EC26-4303-AA14-89192D53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1979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1829-E1DC-4F3B-BCCB-D202F1FBC83B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47E1-EC26-4303-AA14-89192D53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3972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1829-E1DC-4F3B-BCCB-D202F1FBC83B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47E1-EC26-4303-AA14-89192D53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96396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1829-E1DC-4F3B-BCCB-D202F1FBC83B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47E1-EC26-4303-AA14-89192D53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98787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1829-E1DC-4F3B-BCCB-D202F1FBC83B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47E1-EC26-4303-AA14-89192D53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2274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1829-E1DC-4F3B-BCCB-D202F1FBC83B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47E1-EC26-4303-AA14-89192D53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151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1829-E1DC-4F3B-BCCB-D202F1FBC83B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47E1-EC26-4303-AA14-89192D53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7066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1829-E1DC-4F3B-BCCB-D202F1FBC83B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47E1-EC26-4303-AA14-89192D53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4074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1829-E1DC-4F3B-BCCB-D202F1FBC83B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47E1-EC26-4303-AA14-89192D53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1020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1829-E1DC-4F3B-BCCB-D202F1FBC83B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47E1-EC26-4303-AA14-89192D53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98327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311829-E1DC-4F3B-BCCB-D202F1FBC83B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C547E1-EC26-4303-AA14-89192D53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4310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11829-E1DC-4F3B-BCCB-D202F1FBC83B}" type="datetimeFigureOut">
              <a:rPr lang="en-US" smtClean="0"/>
              <a:t>9/19/2020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C547E1-EC26-4303-AA14-89192D538E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3125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891" y="268217"/>
            <a:ext cx="10635176" cy="6321565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641949" y="1838036"/>
            <a:ext cx="9105058" cy="280076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CA9A3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Apartheid</a:t>
            </a:r>
          </a:p>
          <a:p>
            <a:pPr algn="ctr"/>
            <a:r>
              <a:rPr lang="en-US" sz="8800" b="1" dirty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CA9A3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 South Africa</a:t>
            </a:r>
            <a:endParaRPr lang="en-US" sz="8800" b="1" cap="none" spc="0" dirty="0">
              <a:ln w="38100">
                <a:solidFill>
                  <a:schemeClr val="bg1"/>
                </a:solidFill>
                <a:prstDash val="solid"/>
              </a:ln>
              <a:solidFill>
                <a:srgbClr val="6CA9A3"/>
              </a:solidFill>
              <a:effectLst>
                <a:glow rad="101600">
                  <a:srgbClr val="86995A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27372" y="4603694"/>
            <a:ext cx="92659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latin typeface="KBScaredStraight" panose="02000603000000000000" pitchFamily="2" charset="0"/>
                <a:ea typeface="KBScaredStraight" panose="02000603000000000000" pitchFamily="2" charset="0"/>
              </a:rPr>
              <a:t>Nelson Mandela &amp; F.W. de Klerk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6719633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02905" y="55497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9777"/>
            <a:ext cx="117043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A.N.C. and Nelson Mandela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3492" y="1210106"/>
            <a:ext cx="10445013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the 1950s, the African National Congress, or ANC, began to actively fight apartheid.</a:t>
            </a: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goal of the ANC was to increase rights of native Africans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Eventually, the ANC was declared illegal by the South African government and members were often arrested.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Nelson Mandela was a leading member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Believed in non-violent protests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Mandela was accused of plotting against the only white government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He was arrested at the age of 46 and was sent to life in prison at Robben Island where he was forced to do hard labor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Only allowed one visitor every 6 months</a:t>
            </a:r>
          </a:p>
          <a:p>
            <a:endParaRPr lang="en-US" sz="1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44882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530" y="177038"/>
            <a:ext cx="2743200" cy="1828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9530" y="2193925"/>
            <a:ext cx="5029200" cy="447598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30" y="380192"/>
            <a:ext cx="5486400" cy="389415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484165" y="4546242"/>
            <a:ext cx="52726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ANC Members (Nelson Mandela, second from right)</a:t>
            </a:r>
          </a:p>
        </p:txBody>
      </p:sp>
    </p:spTree>
    <p:extLst>
      <p:ext uri="{BB962C8B-B14F-4D97-AF65-F5344CB8AC3E}">
        <p14:creationId xmlns:p14="http://schemas.microsoft.com/office/powerpoint/2010/main" val="12189424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866" y="365125"/>
            <a:ext cx="5905500" cy="340042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3231" y="2601301"/>
            <a:ext cx="4572000" cy="391275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417806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61" y="365125"/>
            <a:ext cx="5429250" cy="3990975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172" y="2161238"/>
            <a:ext cx="5943600" cy="446310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43186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43839" y="59525"/>
            <a:ext cx="11704320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7200" b="1" cap="none" spc="0" dirty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F.W. de Klerk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199" y="1169702"/>
            <a:ext cx="10445013" cy="77867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1989, F.W. de Klerk elected president and worked to dismantle the apartheid system</a:t>
            </a: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Almost immediately, de Klerk did away with the ban on the ANC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He released Mandela from prison in 1990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Mandela served a total of 27 years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F.W. de Klerk worked with Mandela to end apartheid.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1993, de Klerk and Mandela shared the Nobel Peace Prize for moving the country peacefully to a nonracial democracy.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1994 apartheid officially ended and South Africa held its first election open to all races.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Nelson Mandela was elected the first black president of South Africa.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919196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843" y="456114"/>
            <a:ext cx="481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De Klerk and Mandela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90438" y="5839754"/>
            <a:ext cx="481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Mandela  Released from Prison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0003" y="1297828"/>
            <a:ext cx="6400800" cy="426234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047750"/>
            <a:ext cx="4324350" cy="47625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889796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285875"/>
            <a:ext cx="5486400" cy="42862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TextBox 5"/>
          <p:cNvSpPr txBox="1"/>
          <p:nvPr/>
        </p:nvSpPr>
        <p:spPr>
          <a:xfrm>
            <a:off x="838200" y="641647"/>
            <a:ext cx="481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De Klerk and Mandela, 1992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071575" y="5572125"/>
            <a:ext cx="481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Mandela Voting, 1994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1568346"/>
            <a:ext cx="5486400" cy="3721308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65257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61843" y="1127841"/>
            <a:ext cx="48156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Waiting in line to vote, 1994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744" y="1589506"/>
            <a:ext cx="6400800" cy="425727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48" y="1791484"/>
            <a:ext cx="5962650" cy="371475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6959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Today…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199" y="1795064"/>
            <a:ext cx="10445013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Despite having a stable democratic government and the strongest economy in Africa, South Africa still has major issues.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There is still economic inequality and poverty throughout the country.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Most of the wealth is concentrated in predominately white urban areas.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rural areas where blacks are predominate are still terribly poor.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8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73334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81082" y="6048673"/>
            <a:ext cx="56151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Nelson Mandela</a:t>
            </a:r>
          </a:p>
          <a:p>
            <a:pPr algn="ctr"/>
            <a:r>
              <a:rPr lang="en-US" sz="24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July 18, 1918 – December 5, 2013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3198" y="365125"/>
            <a:ext cx="4205603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377213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500910" y="-14270"/>
            <a:ext cx="11211950" cy="69925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US" sz="1400" dirty="0">
              <a:latin typeface="KG Second Chances Solid" panose="02000000000000000000" pitchFamily="2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latin typeface="KG Second Chances Solid" panose="02000000000000000000" pitchFamily="2" charset="0"/>
              </a:rPr>
              <a:t>Standards</a:t>
            </a:r>
          </a:p>
          <a:p>
            <a:endParaRPr lang="en-US" sz="1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endParaRPr lang="en-US" sz="3200" b="1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600" b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SS7H1 The student will analyze continuity and change in Africa leading to the 21st century. </a:t>
            </a:r>
            <a:endParaRPr lang="en-US" sz="36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r>
              <a:rPr lang="en-US" sz="36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c. Explain the creation and end of apartheid in South Africa and the roles of Nelson Mandela and F.W. de Klerk.</a:t>
            </a:r>
          </a:p>
          <a:p>
            <a:endParaRPr lang="en-US" sz="3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4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212271" y="146957"/>
            <a:ext cx="11789229" cy="6498772"/>
          </a:xfrm>
          <a:prstGeom prst="roundRect">
            <a:avLst/>
          </a:prstGeom>
          <a:noFill/>
          <a:ln w="57150">
            <a:solidFill>
              <a:schemeClr val="tx1"/>
            </a:solidFill>
            <a:prstDash val="dash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34125482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800" b="1" cap="none" spc="0" dirty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Apartheid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3492" y="1636633"/>
            <a:ext cx="10445013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1948, the National Party, came to power and voted to implement a series of restrictive segregationist laws, known collectively as </a:t>
            </a:r>
            <a:r>
              <a:rPr lang="en-US" sz="3000" i="1" dirty="0">
                <a:latin typeface="KBScaredStraight" panose="02000603000000000000" pitchFamily="2" charset="0"/>
                <a:ea typeface="KBScaredStraight" panose="02000603000000000000" pitchFamily="2" charset="0"/>
              </a:rPr>
              <a:t>apartheid</a:t>
            </a: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30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The National Party enforced the policy of apartheid through a series of laws.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Apartheid was a social and political policy of racial segregation and discrimination.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3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Afrikaans (the language of white South Africans), apartheid means “apartness”.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796058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56" y="365125"/>
            <a:ext cx="4572000" cy="450668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4483" y="1799619"/>
            <a:ext cx="6400800" cy="4824723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838200" y="5326296"/>
            <a:ext cx="33098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National Party, 1948</a:t>
            </a:r>
          </a:p>
        </p:txBody>
      </p:sp>
    </p:spTree>
    <p:extLst>
      <p:ext uri="{BB962C8B-B14F-4D97-AF65-F5344CB8AC3E}">
        <p14:creationId xmlns:p14="http://schemas.microsoft.com/office/powerpoint/2010/main" val="27333078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722289" y="45720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257380" y="45720"/>
            <a:ext cx="117043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Segregation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3492" y="1331542"/>
            <a:ext cx="10445013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It separated South Africa into whites and non-whites, restricting where blacks could live, work, travel, sit, go to the bathroom, eat, etc.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Under apartheid, blacks could not vote or participate in government.</a:t>
            </a:r>
          </a:p>
          <a:p>
            <a:pPr marL="1371600" lvl="2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What does this remind you of??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In 1951, government officials passed the Bantu Authorities Act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Placed all non-white population in “homelands”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Whites owned 80% of the land, although they only represented 10% of the population.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9 million South Africans were excluded from participating in the government</a:t>
            </a:r>
          </a:p>
        </p:txBody>
      </p:sp>
    </p:spTree>
    <p:extLst>
      <p:ext uri="{BB962C8B-B14F-4D97-AF65-F5344CB8AC3E}">
        <p14:creationId xmlns:p14="http://schemas.microsoft.com/office/powerpoint/2010/main" val="15390154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100" y="365125"/>
            <a:ext cx="3657600" cy="334959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1398" y="211120"/>
            <a:ext cx="2147011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0549" y="1844693"/>
            <a:ext cx="4572000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348071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-1" y="0"/>
            <a:ext cx="12192000" cy="6858000"/>
          </a:xfrm>
          <a:prstGeom prst="rect">
            <a:avLst/>
          </a:prstGeom>
          <a:blipFill>
            <a:blip r:embed="rId2"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838199" y="31652"/>
            <a:ext cx="10515600" cy="6812280"/>
          </a:xfrm>
          <a:prstGeom prst="rect">
            <a:avLst/>
          </a:prstGeom>
          <a:solidFill>
            <a:srgbClr val="6CA9A3"/>
          </a:solidFill>
          <a:ln w="571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30" y="190083"/>
            <a:ext cx="1170432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cap="none" spc="0" dirty="0">
                <a:ln w="38100">
                  <a:solidFill>
                    <a:schemeClr val="bg1"/>
                  </a:solidFill>
                  <a:prstDash val="solid"/>
                </a:ln>
                <a:solidFill>
                  <a:srgbClr val="666666"/>
                </a:solidFill>
                <a:effectLst>
                  <a:glow rad="101600">
                    <a:srgbClr val="86995A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Life Under Apartheid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73492" y="1668285"/>
            <a:ext cx="10445013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Apartheid allowed many whites to grow wealthy and powerful, while millions of blacks suffered.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200" dirty="0">
              <a:latin typeface="KBScaredStraight" panose="02000603000000000000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Afrikaners (white population) lived in up-scale neighborhoods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Native South Africans lived in slums or in Bantustans.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Bantustans were the “homelands” for native Africans to live on.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Bantustans offered a poor quality of land and were unfit for the large populations forced to live there.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South Africans were unable to leave their Bantustan without a passport.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</p:spTree>
    <p:extLst>
      <p:ext uri="{BB962C8B-B14F-4D97-AF65-F5344CB8AC3E}">
        <p14:creationId xmlns:p14="http://schemas.microsoft.com/office/powerpoint/2010/main" val="2985860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9688" y="1353236"/>
            <a:ext cx="5486400" cy="4114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776" y="240271"/>
            <a:ext cx="4572000" cy="634073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27229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CA9A3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6406" y="6624342"/>
            <a:ext cx="26532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© 2014 Brain Wrinkles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940" y="333683"/>
            <a:ext cx="7315200" cy="4535424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1343031" y="5079177"/>
            <a:ext cx="475296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Black South Africans line up at the counter of a government office to get their new passbooks in Johannesburg, South Africa, April 7, 1960.</a:t>
            </a:r>
          </a:p>
        </p:txBody>
      </p:sp>
      <p:pic>
        <p:nvPicPr>
          <p:cNvPr id="8" name="Picture 6" descr="http://t1.gstatic.com/images?q=tbn:ANd9GcTgtJQGFm4YST5FUkUhYa2c2ZOlq5b3u8rviSrGKNGikWFqX3NpfqlNKBQn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49898" y="809293"/>
            <a:ext cx="2950265" cy="1981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1" t="3707" r="3344" b="4303"/>
          <a:stretch/>
        </p:blipFill>
        <p:spPr>
          <a:xfrm>
            <a:off x="7439031" y="3340914"/>
            <a:ext cx="4572000" cy="3298677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546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E035B2FCB610E4899F0745E4ADA4A25" ma:contentTypeVersion="30" ma:contentTypeDescription="Create a new document." ma:contentTypeScope="" ma:versionID="9ba2e7b76e6e84cb823a73e28a4ff553">
  <xsd:schema xmlns:xsd="http://www.w3.org/2001/XMLSchema" xmlns:xs="http://www.w3.org/2001/XMLSchema" xmlns:p="http://schemas.microsoft.com/office/2006/metadata/properties" xmlns:ns3="74c29cc2-c07f-448a-b008-44d3ed6a4c4c" xmlns:ns4="82beb307-ee86-42ac-986c-218557499a33" targetNamespace="http://schemas.microsoft.com/office/2006/metadata/properties" ma:root="true" ma:fieldsID="b47a111bd9fbb4cb72f444edb722fbad" ns3:_="" ns4:_="">
    <xsd:import namespace="74c29cc2-c07f-448a-b008-44d3ed6a4c4c"/>
    <xsd:import namespace="82beb307-ee86-42ac-986c-218557499a3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NotebookType" minOccurs="0"/>
                <xsd:element ref="ns3:FolderType" minOccurs="0"/>
                <xsd:element ref="ns3:Owner" minOccurs="0"/>
                <xsd:element ref="ns3:DefaultSectionNames" minOccurs="0"/>
                <xsd:element ref="ns3:Templates" minOccurs="0"/>
                <xsd:element ref="ns3:CultureName" minOccurs="0"/>
                <xsd:element ref="ns3:AppVersion" minOccurs="0"/>
                <xsd:element ref="ns3:Teachers" minOccurs="0"/>
                <xsd:element ref="ns3:Students" minOccurs="0"/>
                <xsd:element ref="ns3:Student_Groups" minOccurs="0"/>
                <xsd:element ref="ns3:Invited_Teachers" minOccurs="0"/>
                <xsd:element ref="ns3:Invited_Students" minOccurs="0"/>
                <xsd:element ref="ns3:Self_Registration_Enabled" minOccurs="0"/>
                <xsd:element ref="ns3:Has_Teacher_Only_SectionGroup" minOccurs="0"/>
                <xsd:element ref="ns3:Is_Collaboration_Space_Locked" minOccurs="0"/>
                <xsd:element ref="ns3:TeamsChannelId" minOccurs="0"/>
                <xsd:element ref="ns3:IsNotebookLocked" minOccurs="0"/>
                <xsd:element ref="ns3:MediaServiceAutoKeyPoints" minOccurs="0"/>
                <xsd:element ref="ns3:MediaServiceKeyPoints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c29cc2-c07f-448a-b008-44d3ed6a4c4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NotebookType" ma:index="13" nillable="true" ma:displayName="Notebook Type" ma:internalName="NotebookType">
      <xsd:simpleType>
        <xsd:restriction base="dms:Text"/>
      </xsd:simpleType>
    </xsd:element>
    <xsd:element name="FolderType" ma:index="14" nillable="true" ma:displayName="Folder Type" ma:internalName="FolderType">
      <xsd:simpleType>
        <xsd:restriction base="dms:Text"/>
      </xsd:simpleType>
    </xsd:element>
    <xsd:element name="Owner" ma:index="15" nillable="true" ma:displayName="Owner" ma:internalName="Owner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faultSectionNames" ma:index="16" nillable="true" ma:displayName="Default Section Names" ma:internalName="DefaultSectionNames">
      <xsd:simpleType>
        <xsd:restriction base="dms:Note">
          <xsd:maxLength value="255"/>
        </xsd:restriction>
      </xsd:simpleType>
    </xsd:element>
    <xsd:element name="Templates" ma:index="17" nillable="true" ma:displayName="Templates" ma:internalName="Templates">
      <xsd:simpleType>
        <xsd:restriction base="dms:Note">
          <xsd:maxLength value="255"/>
        </xsd:restriction>
      </xsd:simpleType>
    </xsd:element>
    <xsd:element name="CultureName" ma:index="18" nillable="true" ma:displayName="Culture Name" ma:internalName="CultureName">
      <xsd:simpleType>
        <xsd:restriction base="dms:Text"/>
      </xsd:simpleType>
    </xsd:element>
    <xsd:element name="AppVersion" ma:index="19" nillable="true" ma:displayName="App Version" ma:internalName="AppVersion">
      <xsd:simpleType>
        <xsd:restriction base="dms:Text"/>
      </xsd:simpleType>
    </xsd:element>
    <xsd:element name="Teachers" ma:index="20" nillable="true" ma:displayName="Teachers" ma:internalName="Teacher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s" ma:index="21" nillable="true" ma:displayName="Students" ma:internalName="Student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tudent_Groups" ma:index="22" nillable="true" ma:displayName="Student Groups" ma:internalName="Student_Groups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Invited_Teachers" ma:index="23" nillable="true" ma:displayName="Invited Teachers" ma:internalName="Invited_Teachers">
      <xsd:simpleType>
        <xsd:restriction base="dms:Note">
          <xsd:maxLength value="255"/>
        </xsd:restriction>
      </xsd:simpleType>
    </xsd:element>
    <xsd:element name="Invited_Students" ma:index="24" nillable="true" ma:displayName="Invited Students" ma:internalName="Invited_Students">
      <xsd:simpleType>
        <xsd:restriction base="dms:Note">
          <xsd:maxLength value="255"/>
        </xsd:restriction>
      </xsd:simpleType>
    </xsd:element>
    <xsd:element name="Self_Registration_Enabled" ma:index="25" nillable="true" ma:displayName="Self Registration Enabled" ma:internalName="Self_Registration_Enabled">
      <xsd:simpleType>
        <xsd:restriction base="dms:Boolean"/>
      </xsd:simpleType>
    </xsd:element>
    <xsd:element name="Has_Teacher_Only_SectionGroup" ma:index="26" nillable="true" ma:displayName="Has Teacher Only SectionGroup" ma:internalName="Has_Teacher_Only_SectionGroup">
      <xsd:simpleType>
        <xsd:restriction base="dms:Boolean"/>
      </xsd:simpleType>
    </xsd:element>
    <xsd:element name="Is_Collaboration_Space_Locked" ma:index="27" nillable="true" ma:displayName="Is Collaboration Space Locked" ma:internalName="Is_Collaboration_Space_Locked">
      <xsd:simpleType>
        <xsd:restriction base="dms:Boolean"/>
      </xsd:simpleType>
    </xsd:element>
    <xsd:element name="TeamsChannelId" ma:index="28" nillable="true" ma:displayName="Teams Channel Id" ma:internalName="TeamsChannelId">
      <xsd:simpleType>
        <xsd:restriction base="dms:Text"/>
      </xsd:simpleType>
    </xsd:element>
    <xsd:element name="IsNotebookLocked" ma:index="29" nillable="true" ma:displayName="Is Notebook Locked" ma:internalName="IsNotebookLocked">
      <xsd:simpleType>
        <xsd:restriction base="dms:Boolean"/>
      </xsd:simpleType>
    </xsd:element>
    <xsd:element name="MediaServiceAutoKeyPoints" ma:index="3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3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32" nillable="true" ma:displayName="Tags" ma:internalName="MediaServiceAutoTags" ma:readOnly="true">
      <xsd:simpleType>
        <xsd:restriction base="dms:Text"/>
      </xsd:simpleType>
    </xsd:element>
    <xsd:element name="MediaServiceOCR" ma:index="3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3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3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3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3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2beb307-ee86-42ac-986c-218557499a3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emplates xmlns="74c29cc2-c07f-448a-b008-44d3ed6a4c4c" xsi:nil="true"/>
    <AppVersion xmlns="74c29cc2-c07f-448a-b008-44d3ed6a4c4c" xsi:nil="true"/>
    <TeamsChannelId xmlns="74c29cc2-c07f-448a-b008-44d3ed6a4c4c" xsi:nil="true"/>
    <DefaultSectionNames xmlns="74c29cc2-c07f-448a-b008-44d3ed6a4c4c" xsi:nil="true"/>
    <Is_Collaboration_Space_Locked xmlns="74c29cc2-c07f-448a-b008-44d3ed6a4c4c" xsi:nil="true"/>
    <NotebookType xmlns="74c29cc2-c07f-448a-b008-44d3ed6a4c4c" xsi:nil="true"/>
    <FolderType xmlns="74c29cc2-c07f-448a-b008-44d3ed6a4c4c" xsi:nil="true"/>
    <Owner xmlns="74c29cc2-c07f-448a-b008-44d3ed6a4c4c">
      <UserInfo>
        <DisplayName/>
        <AccountId xsi:nil="true"/>
        <AccountType/>
      </UserInfo>
    </Owner>
    <CultureName xmlns="74c29cc2-c07f-448a-b008-44d3ed6a4c4c" xsi:nil="true"/>
    <Invited_Students xmlns="74c29cc2-c07f-448a-b008-44d3ed6a4c4c" xsi:nil="true"/>
    <IsNotebookLocked xmlns="74c29cc2-c07f-448a-b008-44d3ed6a4c4c" xsi:nil="true"/>
    <Teachers xmlns="74c29cc2-c07f-448a-b008-44d3ed6a4c4c">
      <UserInfo>
        <DisplayName/>
        <AccountId xsi:nil="true"/>
        <AccountType/>
      </UserInfo>
    </Teachers>
    <Students xmlns="74c29cc2-c07f-448a-b008-44d3ed6a4c4c">
      <UserInfo>
        <DisplayName/>
        <AccountId xsi:nil="true"/>
        <AccountType/>
      </UserInfo>
    </Students>
    <Student_Groups xmlns="74c29cc2-c07f-448a-b008-44d3ed6a4c4c">
      <UserInfo>
        <DisplayName/>
        <AccountId xsi:nil="true"/>
        <AccountType/>
      </UserInfo>
    </Student_Groups>
    <Self_Registration_Enabled xmlns="74c29cc2-c07f-448a-b008-44d3ed6a4c4c" xsi:nil="true"/>
    <Has_Teacher_Only_SectionGroup xmlns="74c29cc2-c07f-448a-b008-44d3ed6a4c4c" xsi:nil="true"/>
    <Invited_Teachers xmlns="74c29cc2-c07f-448a-b008-44d3ed6a4c4c" xsi:nil="true"/>
  </documentManagement>
</p:properties>
</file>

<file path=customXml/itemProps1.xml><?xml version="1.0" encoding="utf-8"?>
<ds:datastoreItem xmlns:ds="http://schemas.openxmlformats.org/officeDocument/2006/customXml" ds:itemID="{4F6E4071-DDE3-4B6E-B777-05B7AB01BC2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c29cc2-c07f-448a-b008-44d3ed6a4c4c"/>
    <ds:schemaRef ds:uri="82beb307-ee86-42ac-986c-218557499a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728B48A-0764-4990-AD12-0BD7ABB9523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6598FD6-3AFA-4D4E-8F37-BDD58B0F0D49}">
  <ds:schemaRefs>
    <ds:schemaRef ds:uri="http://www.w3.org/XML/1998/namespace"/>
    <ds:schemaRef ds:uri="http://schemas.openxmlformats.org/package/2006/metadata/core-properties"/>
    <ds:schemaRef ds:uri="http://purl.org/dc/elements/1.1/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82beb307-ee86-42ac-986c-218557499a33"/>
    <ds:schemaRef ds:uri="74c29cc2-c07f-448a-b008-44d3ed6a4c4c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529</TotalTime>
  <Words>720</Words>
  <Application>Microsoft Office PowerPoint</Application>
  <PresentationFormat>Widescreen</PresentationFormat>
  <Paragraphs>92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KBScaredStraight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Henry County Schools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Carter, Nicole</dc:creator>
  <cp:lastModifiedBy>Donahue, Kerstin</cp:lastModifiedBy>
  <cp:revision>8</cp:revision>
  <dcterms:created xsi:type="dcterms:W3CDTF">2016-01-05T15:59:21Z</dcterms:created>
  <dcterms:modified xsi:type="dcterms:W3CDTF">2020-09-19T19:50:57Z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0x010100DE035B2FCB610E4899F0745E4ADA4A25</vt:lpwstr>
  </property>
</Properties>
</file>